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5" r:id="rId3"/>
    <p:sldId id="274" r:id="rId4"/>
    <p:sldId id="258" r:id="rId5"/>
    <p:sldId id="259" r:id="rId6"/>
    <p:sldId id="260" r:id="rId7"/>
    <p:sldId id="261" r:id="rId8"/>
    <p:sldId id="273" r:id="rId9"/>
    <p:sldId id="262" r:id="rId10"/>
    <p:sldId id="263" r:id="rId11"/>
    <p:sldId id="264" r:id="rId12"/>
    <p:sldId id="272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651" autoAdjust="0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68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doe actief mee.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voorspellen wie de hoofdpersonen in het verhaal zijn.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Image result for de hut van groe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590" y="2298502"/>
            <a:ext cx="2216410" cy="27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doe actief mee.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lees zonder fouten en haperingen en mooi op toon, gebruikmakend van de leestekens.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ken de betekenis van de woorden van de week.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" descr="Image result for de hut van groe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62" y="2606279"/>
            <a:ext cx="2377763" cy="290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Verhelderen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met maatje en team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999803" y="1531781"/>
            <a:ext cx="696301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 tot en met 14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plak memo’s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5999" y="902901"/>
            <a:ext cx="694847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 tot en met 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994962" y="3561886"/>
            <a:ext cx="696301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13 en 14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Verhelderen bladzijde 12 tot en met 14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778" y="1848434"/>
            <a:ext cx="1148443" cy="162233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598" y="4415961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997" y="2395038"/>
            <a:ext cx="492125" cy="467207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959" y="4170414"/>
            <a:ext cx="492125" cy="467207"/>
          </a:xfrm>
          <a:prstGeom prst="rect">
            <a:avLst/>
          </a:prstGeom>
        </p:spPr>
      </p:pic>
      <p:pic>
        <p:nvPicPr>
          <p:cNvPr id="17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543" y="5951663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5323" y="1449388"/>
            <a:ext cx="5628203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(kopieerblad ‘afbeeldingen’)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van de week (werkblad)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Vloeiend lezen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324" y="94033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593" y="1742269"/>
            <a:ext cx="1515293" cy="1306466"/>
          </a:xfrm>
          <a:prstGeom prst="rect">
            <a:avLst/>
          </a:prstGeom>
        </p:spPr>
      </p:pic>
      <p:pic>
        <p:nvPicPr>
          <p:cNvPr id="10" name="Picture 2" descr="Image result for de hut van groe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37" y="3297974"/>
            <a:ext cx="2377763" cy="290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63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doe actief mee.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" descr="Image result for de hut van groe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62" y="2307038"/>
            <a:ext cx="2377763" cy="290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4749" y="3226289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tot en met 17 en maak 	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62" y="1631162"/>
            <a:ext cx="1493317" cy="1446224"/>
          </a:xfrm>
          <a:prstGeom prst="rect">
            <a:avLst/>
          </a:prstGeom>
        </p:spPr>
      </p:pic>
      <p:sp>
        <p:nvSpPr>
          <p:cNvPr id="19" name="Tekstvak 17"/>
          <p:cNvSpPr txBox="1"/>
          <p:nvPr/>
        </p:nvSpPr>
        <p:spPr>
          <a:xfrm>
            <a:off x="5016000" y="804891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            Woorden van de week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28" y="1342171"/>
            <a:ext cx="491660" cy="466765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28" y="4133058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&gt;Toets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/ team van de week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919" y="2474912"/>
            <a:ext cx="3615982" cy="2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doe actief mee.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briefje met een boodschap schrijven.</a:t>
            </a:r>
          </a:p>
        </p:txBody>
      </p:sp>
      <p:pic>
        <p:nvPicPr>
          <p:cNvPr id="13" name="Picture 2" descr="Image result for de hut van groe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37" y="2298502"/>
            <a:ext cx="2377763" cy="290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sp>
        <p:nvSpPr>
          <p:cNvPr id="14" name="Tekstvak 16"/>
          <p:cNvSpPr txBox="1"/>
          <p:nvPr/>
        </p:nvSpPr>
        <p:spPr>
          <a:xfrm>
            <a:off x="696000" y="80423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166" y="3722138"/>
            <a:ext cx="1799061" cy="2541430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696000" y="1314826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Gebruik de afvinklijst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je kladversie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10 minuten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77" y="2118653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76" y="3345335"/>
            <a:ext cx="551985" cy="5240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0" y="1314826"/>
            <a:ext cx="594435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 van je verhaal op 	kopieerblad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Tekening, woordrijtjes oefenen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744" y="211865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397" y="2307038"/>
            <a:ext cx="4751660" cy="294515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2" descr="Image result for de hut van groep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684" y="3065237"/>
            <a:ext cx="1411049" cy="172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90186" y="1350457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Overleg met je maatje en geef antwoord in een complete zin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842084"/>
            <a:ext cx="551985" cy="524036"/>
          </a:xfrm>
          <a:prstGeom prst="rect">
            <a:avLst/>
          </a:prstGeom>
        </p:spPr>
      </p:pic>
      <p:sp>
        <p:nvSpPr>
          <p:cNvPr id="7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618" y="3087480"/>
            <a:ext cx="3056764" cy="27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2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kabaal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strafwerk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koektrommel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schuur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schep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knijpers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zaklamp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kaartspel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hij knikt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noProof="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891978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907" y="3219913"/>
            <a:ext cx="2111591" cy="298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32534" y="1473402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5 tot en met 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616039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200" y="3312106"/>
            <a:ext cx="3241630" cy="2120496"/>
          </a:xfrm>
          <a:prstGeom prst="rect">
            <a:avLst/>
          </a:prstGeom>
        </p:spPr>
      </p:pic>
      <p:sp>
        <p:nvSpPr>
          <p:cNvPr id="11" name="Tekstvak 12"/>
          <p:cNvSpPr txBox="1"/>
          <p:nvPr/>
        </p:nvSpPr>
        <p:spPr>
          <a:xfrm>
            <a:off x="632534" y="4318338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verhelderen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5 tot en 	met 7 met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22" y="4908566"/>
            <a:ext cx="551985" cy="524036"/>
          </a:xfrm>
          <a:prstGeom prst="rect">
            <a:avLst/>
          </a:prstGeom>
        </p:spPr>
      </p:pic>
      <p:sp>
        <p:nvSpPr>
          <p:cNvPr id="18" name="Tekstvak 12"/>
          <p:cNvSpPr txBox="1"/>
          <p:nvPr/>
        </p:nvSpPr>
        <p:spPr>
          <a:xfrm>
            <a:off x="6186000" y="1461858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bladzijde 5 tot en met 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5 minuten</a:t>
            </a:r>
          </a:p>
        </p:txBody>
      </p:sp>
      <p:pic>
        <p:nvPicPr>
          <p:cNvPr id="21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328" y="226126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Samenwerking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Het (samen) lezen en vloeiend lezen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Complete 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727" y="3446623"/>
            <a:ext cx="3511613" cy="22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doe actief mee.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 complete zinnen antwoord geven op vragen.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50" name="Picture 2" descr="Image result for de hut van groe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912" y="2606279"/>
            <a:ext cx="2377763" cy="290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22799" y="2003874"/>
            <a:ext cx="610083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 een teamantwoord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24342" y="701251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99343"/>
            <a:ext cx="610762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tot en met 6</a:t>
            </a:r>
            <a:endParaRPr lang="nl-NL" sz="20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070" y="3682416"/>
            <a:ext cx="1870758" cy="264271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834" y="250733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324" y="940337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verhelderen</a:t>
            </a: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maatje </a:t>
            </a:r>
          </a:p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sp>
        <p:nvSpPr>
          <p:cNvPr id="8" name="Tekstvak 12"/>
          <p:cNvSpPr txBox="1"/>
          <p:nvPr/>
        </p:nvSpPr>
        <p:spPr>
          <a:xfrm>
            <a:off x="4542020" y="940337"/>
            <a:ext cx="6835513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tot en met 11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787" y="1530633"/>
            <a:ext cx="492125" cy="467207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58" y="4118450"/>
            <a:ext cx="2832100" cy="1852604"/>
          </a:xfrm>
          <a:prstGeom prst="rect">
            <a:avLst/>
          </a:prstGeom>
        </p:spPr>
      </p:pic>
      <p:sp>
        <p:nvSpPr>
          <p:cNvPr id="12" name="Tekstvak 12"/>
          <p:cNvSpPr txBox="1"/>
          <p:nvPr/>
        </p:nvSpPr>
        <p:spPr>
          <a:xfrm>
            <a:off x="4542019" y="2793425"/>
            <a:ext cx="6835513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verhelderen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10 en 11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en samenvatten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Verhelderen bladzijde 9 tot en met 11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787" y="3383721"/>
            <a:ext cx="492125" cy="467207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787" y="5470412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1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49793" y="1520825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 en punten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week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49793" y="108935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439" y="3996839"/>
            <a:ext cx="3581910" cy="23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2321</TotalTime>
  <Words>986</Words>
  <Application>Microsoft Office PowerPoint</Application>
  <PresentationFormat>Widescreen</PresentationFormat>
  <Paragraphs>232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248</cp:revision>
  <dcterms:created xsi:type="dcterms:W3CDTF">2017-07-26T14:05:48Z</dcterms:created>
  <dcterms:modified xsi:type="dcterms:W3CDTF">2022-08-03T11:01:33Z</dcterms:modified>
</cp:coreProperties>
</file>